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18"/>
  </p:notesMasterIdLst>
  <p:handoutMasterIdLst>
    <p:handoutMasterId r:id="rId19"/>
  </p:handoutMasterIdLst>
  <p:sldIdLst>
    <p:sldId id="359" r:id="rId6"/>
    <p:sldId id="382" r:id="rId7"/>
    <p:sldId id="391" r:id="rId8"/>
    <p:sldId id="392" r:id="rId9"/>
    <p:sldId id="393" r:id="rId10"/>
    <p:sldId id="394" r:id="rId11"/>
    <p:sldId id="395" r:id="rId12"/>
    <p:sldId id="396" r:id="rId13"/>
    <p:sldId id="398" r:id="rId14"/>
    <p:sldId id="397" r:id="rId15"/>
    <p:sldId id="399" r:id="rId16"/>
    <p:sldId id="374" r:id="rId17"/>
  </p:sldIdLst>
  <p:sldSz cx="24387175" cy="13716000"/>
  <p:notesSz cx="6858000" cy="9144000"/>
  <p:defaultText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14308">
          <p15:clr>
            <a:srgbClr val="A4A3A4"/>
          </p15:clr>
        </p15:guide>
        <p15:guide id="3" pos="105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David" initials="LD" lastIdx="4" clrIdx="0"/>
  <p:cmAuthor id="2" name="Carolina Escobar" initials="CE" lastIdx="0" clrIdx="1"/>
  <p:cmAuthor id="3" name="Carolina Escobar" initials="CE [2]" lastIdx="1" clrIdx="2"/>
  <p:cmAuthor id="4" name="Lynne Courts" initials="LC" lastIdx="5" clrIdx="3"/>
  <p:cmAuthor id="5" name="Paul Hightower" initials="" lastIdx="0" clrIdx="4"/>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9595"/>
    <a:srgbClr val="A4B3B4"/>
    <a:srgbClr val="E8ECEC"/>
    <a:srgbClr val="94A1A7"/>
    <a:srgbClr val="F2F2F2"/>
    <a:srgbClr val="E03A3A"/>
    <a:srgbClr val="494849"/>
    <a:srgbClr val="E9524E"/>
    <a:srgbClr val="E03A3E"/>
    <a:srgbClr val="FF536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79E9A7-2E88-895C-FAEA-7C4A4B00B4B7}" v="1" dt="2021-06-07T05:22:36.63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51" autoAdjust="0"/>
    <p:restoredTop sz="99541" autoAdjust="0"/>
  </p:normalViewPr>
  <p:slideViewPr>
    <p:cSldViewPr snapToGrid="0" snapToObjects="1">
      <p:cViewPr varScale="1">
        <p:scale>
          <a:sx n="36" d="100"/>
          <a:sy n="36" d="100"/>
        </p:scale>
        <p:origin x="726" y="90"/>
      </p:cViewPr>
      <p:guideLst>
        <p:guide orient="horz"/>
        <p:guide pos="14308"/>
        <p:guide pos="10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7" d="100"/>
        <a:sy n="37"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ashis Jena" userId="S::debashis.jena@seclore.com::968131eb-07d4-4a56-a327-797f72b6011a" providerId="AD" clId="Web-{F379E9A7-2E88-895C-FAEA-7C4A4B00B4B7}"/>
    <pc:docChg chg="modSld">
      <pc:chgData name="Debashis Jena" userId="S::debashis.jena@seclore.com::968131eb-07d4-4a56-a327-797f72b6011a" providerId="AD" clId="Web-{F379E9A7-2E88-895C-FAEA-7C4A4B00B4B7}" dt="2021-06-07T05:22:36.633" v="0"/>
      <pc:docMkLst>
        <pc:docMk/>
      </pc:docMkLst>
      <pc:sldChg chg="addSp delSp modSp">
        <pc:chgData name="Debashis Jena" userId="S::debashis.jena@seclore.com::968131eb-07d4-4a56-a327-797f72b6011a" providerId="AD" clId="Web-{F379E9A7-2E88-895C-FAEA-7C4A4B00B4B7}" dt="2021-06-07T05:22:36.633" v="0"/>
        <pc:sldMkLst>
          <pc:docMk/>
          <pc:sldMk cId="202574667" sldId="374"/>
        </pc:sldMkLst>
        <pc:spChg chg="del">
          <ac:chgData name="Debashis Jena" userId="S::debashis.jena@seclore.com::968131eb-07d4-4a56-a327-797f72b6011a" providerId="AD" clId="Web-{F379E9A7-2E88-895C-FAEA-7C4A4B00B4B7}" dt="2021-06-07T05:22:36.633" v="0"/>
          <ac:spMkLst>
            <pc:docMk/>
            <pc:sldMk cId="202574667" sldId="374"/>
            <ac:spMk id="3" creationId="{00000000-0000-0000-0000-000000000000}"/>
          </ac:spMkLst>
        </pc:spChg>
        <pc:spChg chg="add mod">
          <ac:chgData name="Debashis Jena" userId="S::debashis.jena@seclore.com::968131eb-07d4-4a56-a327-797f72b6011a" providerId="AD" clId="Web-{F379E9A7-2E88-895C-FAEA-7C4A4B00B4B7}" dt="2021-06-07T05:22:36.633" v="0"/>
          <ac:spMkLst>
            <pc:docMk/>
            <pc:sldMk cId="202574667" sldId="374"/>
            <ac:spMk id="6" creationId="{9441B889-98E3-4A6E-9865-5DDDB35A47C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Roboto Light"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5DB01E-EF05-4A44-B1A1-9E05EC586015}" type="datetime1">
              <a:rPr lang="en-US" smtClean="0">
                <a:latin typeface="Roboto Light" charset="0"/>
              </a:rPr>
              <a:t>6/6/2021</a:t>
            </a:fld>
            <a:endParaRPr lang="en-US" dirty="0">
              <a:latin typeface="Roboto Light"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Roboto Light"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373154-D89E-B24F-ACC1-E214AA320E62}" type="slidenum">
              <a:rPr lang="en-US" smtClean="0">
                <a:latin typeface="Roboto Light" charset="0"/>
              </a:rPr>
              <a:t>‹#›</a:t>
            </a:fld>
            <a:endParaRPr lang="en-US" dirty="0">
              <a:latin typeface="Roboto Light" charset="0"/>
            </a:endParaRPr>
          </a:p>
        </p:txBody>
      </p:sp>
    </p:spTree>
    <p:extLst>
      <p:ext uri="{BB962C8B-B14F-4D97-AF65-F5344CB8AC3E}">
        <p14:creationId xmlns:p14="http://schemas.microsoft.com/office/powerpoint/2010/main" val="36193213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Roboto Light"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Roboto Light" charset="0"/>
              </a:defRPr>
            </a:lvl1pPr>
          </a:lstStyle>
          <a:p>
            <a:fld id="{5FD0C8DC-ABDE-3C49-998E-1C16A8232FA0}" type="datetime1">
              <a:rPr lang="en-US" smtClean="0"/>
              <a:t>6/6/2021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Roboto Light"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Roboto Light" charset="0"/>
              </a:defRPr>
            </a:lvl1pPr>
          </a:lstStyle>
          <a:p>
            <a:fld id="{C94E8D62-D41F-6042-BCDF-79D228EFA10F}" type="slidenum">
              <a:rPr lang="en-US" smtClean="0"/>
              <a:pPr/>
              <a:t>‹#›</a:t>
            </a:fld>
            <a:endParaRPr lang="en-US" dirty="0"/>
          </a:p>
        </p:txBody>
      </p:sp>
    </p:spTree>
    <p:extLst>
      <p:ext uri="{BB962C8B-B14F-4D97-AF65-F5344CB8AC3E}">
        <p14:creationId xmlns:p14="http://schemas.microsoft.com/office/powerpoint/2010/main" val="3579544509"/>
      </p:ext>
    </p:extLst>
  </p:cSld>
  <p:clrMap bg1="lt1" tx1="dk1" bg2="lt2" tx2="dk2" accent1="accent1" accent2="accent2" accent3="accent3" accent4="accent4" accent5="accent5" accent6="accent6" hlink="hlink" folHlink="folHlink"/>
  <p:hf hdr="0" ftr="0" dt="0"/>
  <p:notesStyle>
    <a:lvl1pPr marL="0" algn="l" defTabSz="456697" rtl="0" eaLnBrk="1" latinLnBrk="0" hangingPunct="1">
      <a:defRPr sz="1200" b="0" i="0" kern="1200">
        <a:solidFill>
          <a:schemeClr val="tx1"/>
        </a:solidFill>
        <a:latin typeface="Roboto Light" charset="0"/>
        <a:ea typeface="+mn-ea"/>
        <a:cs typeface="+mn-cs"/>
      </a:defRPr>
    </a:lvl1pPr>
    <a:lvl2pPr marL="456697" algn="l" defTabSz="456697" rtl="0" eaLnBrk="1" latinLnBrk="0" hangingPunct="1">
      <a:defRPr sz="1200" b="0" i="0" kern="1200">
        <a:solidFill>
          <a:schemeClr val="tx1"/>
        </a:solidFill>
        <a:latin typeface="Roboto Light" charset="0"/>
        <a:ea typeface="+mn-ea"/>
        <a:cs typeface="+mn-cs"/>
      </a:defRPr>
    </a:lvl2pPr>
    <a:lvl3pPr marL="913395" algn="l" defTabSz="456697" rtl="0" eaLnBrk="1" latinLnBrk="0" hangingPunct="1">
      <a:defRPr sz="1200" b="0" i="0" kern="1200">
        <a:solidFill>
          <a:schemeClr val="tx1"/>
        </a:solidFill>
        <a:latin typeface="Roboto Light" charset="0"/>
        <a:ea typeface="+mn-ea"/>
        <a:cs typeface="+mn-cs"/>
      </a:defRPr>
    </a:lvl3pPr>
    <a:lvl4pPr marL="1370094" algn="l" defTabSz="456697" rtl="0" eaLnBrk="1" latinLnBrk="0" hangingPunct="1">
      <a:defRPr sz="1200" b="0" i="0" kern="1200">
        <a:solidFill>
          <a:schemeClr val="tx1"/>
        </a:solidFill>
        <a:latin typeface="Roboto Light" charset="0"/>
        <a:ea typeface="+mn-ea"/>
        <a:cs typeface="+mn-cs"/>
      </a:defRPr>
    </a:lvl4pPr>
    <a:lvl5pPr marL="1826797" algn="l" defTabSz="456697" rtl="0" eaLnBrk="1" latinLnBrk="0" hangingPunct="1">
      <a:defRPr sz="1200" b="0" i="0" kern="1200">
        <a:solidFill>
          <a:schemeClr val="tx1"/>
        </a:solidFill>
        <a:latin typeface="Roboto Light" charset="0"/>
        <a:ea typeface="+mn-ea"/>
        <a:cs typeface="+mn-cs"/>
      </a:defRPr>
    </a:lvl5pPr>
    <a:lvl6pPr marL="2283492" algn="l" defTabSz="456697" rtl="0" eaLnBrk="1" latinLnBrk="0" hangingPunct="1">
      <a:defRPr sz="1200" kern="1200">
        <a:solidFill>
          <a:schemeClr val="tx1"/>
        </a:solidFill>
        <a:latin typeface="+mn-lt"/>
        <a:ea typeface="+mn-ea"/>
        <a:cs typeface="+mn-cs"/>
      </a:defRPr>
    </a:lvl6pPr>
    <a:lvl7pPr marL="2740191" algn="l" defTabSz="456697" rtl="0" eaLnBrk="1" latinLnBrk="0" hangingPunct="1">
      <a:defRPr sz="1200" kern="1200">
        <a:solidFill>
          <a:schemeClr val="tx1"/>
        </a:solidFill>
        <a:latin typeface="+mn-lt"/>
        <a:ea typeface="+mn-ea"/>
        <a:cs typeface="+mn-cs"/>
      </a:defRPr>
    </a:lvl7pPr>
    <a:lvl8pPr marL="3196889" algn="l" defTabSz="456697" rtl="0" eaLnBrk="1" latinLnBrk="0" hangingPunct="1">
      <a:defRPr sz="1200" kern="1200">
        <a:solidFill>
          <a:schemeClr val="tx1"/>
        </a:solidFill>
        <a:latin typeface="+mn-lt"/>
        <a:ea typeface="+mn-ea"/>
        <a:cs typeface="+mn-cs"/>
      </a:defRPr>
    </a:lvl8pPr>
    <a:lvl9pPr marL="3653588" algn="l" defTabSz="45669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C94E8D62-D41F-6042-BCDF-79D228EFA10F}" type="slidenum">
              <a:rPr lang="en-US" smtClean="0"/>
              <a:pPr/>
              <a:t>1</a:t>
            </a:fld>
            <a:endParaRPr lang="en-US" dirty="0"/>
          </a:p>
        </p:txBody>
      </p:sp>
    </p:spTree>
    <p:extLst>
      <p:ext uri="{BB962C8B-B14F-4D97-AF65-F5344CB8AC3E}">
        <p14:creationId xmlns:p14="http://schemas.microsoft.com/office/powerpoint/2010/main" val="31127049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100000">
              <a:schemeClr val="accent1">
                <a:alpha val="25000"/>
              </a:schemeClr>
            </a:gs>
          </a:gsLst>
          <a:lin ang="2100000" scaled="0"/>
          <a:tileRect/>
        </a:gradFill>
        <a:effectLst/>
      </p:bgPr>
    </p:bg>
    <p:spTree>
      <p:nvGrpSpPr>
        <p:cNvPr id="1" name=""/>
        <p:cNvGrpSpPr/>
        <p:nvPr/>
      </p:nvGrpSpPr>
      <p:grpSpPr>
        <a:xfrm>
          <a:off x="0" y="0"/>
          <a:ext cx="0" cy="0"/>
          <a:chOff x="0" y="0"/>
          <a:chExt cx="0" cy="0"/>
        </a:xfrm>
      </p:grpSpPr>
      <p:pic>
        <p:nvPicPr>
          <p:cNvPr id="9" name="Picture 8"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1132" r="8857" b="5969"/>
          <a:stretch/>
        </p:blipFill>
        <p:spPr>
          <a:xfrm>
            <a:off x="5484050" y="5120975"/>
            <a:ext cx="18952599" cy="8595025"/>
          </a:xfrm>
          <a:prstGeom prst="rect">
            <a:avLst/>
          </a:prstGeom>
        </p:spPr>
      </p:pic>
      <p:sp>
        <p:nvSpPr>
          <p:cNvPr id="2" name="Title 1"/>
          <p:cNvSpPr>
            <a:spLocks noGrp="1"/>
          </p:cNvSpPr>
          <p:nvPr>
            <p:ph type="ctrTitle"/>
          </p:nvPr>
        </p:nvSpPr>
        <p:spPr>
          <a:xfrm>
            <a:off x="9294017" y="6896795"/>
            <a:ext cx="12950049" cy="2039839"/>
          </a:xfrm>
          <a:prstGeom prst="rect">
            <a:avLst/>
          </a:prstGeom>
        </p:spPr>
        <p:txBody>
          <a:bodyPr anchor="b" anchorCtr="0">
            <a:normAutofit/>
          </a:bodyPr>
          <a:lstStyle>
            <a:lvl1pPr algn="l">
              <a:lnSpc>
                <a:spcPct val="80000"/>
              </a:lnSpc>
              <a:defRPr sz="10000" b="0" i="0" cap="none" spc="-300">
                <a:solidFill>
                  <a:schemeClr val="tx2"/>
                </a:solidFill>
                <a:latin typeface="+mj-lt"/>
                <a:cs typeface="Roboto Condensed Bold"/>
              </a:defRPr>
            </a:lvl1pPr>
          </a:lstStyle>
          <a:p>
            <a:endParaRPr lang="en-US" dirty="0"/>
          </a:p>
        </p:txBody>
      </p:sp>
      <p:sp>
        <p:nvSpPr>
          <p:cNvPr id="3" name="Subtitle 2"/>
          <p:cNvSpPr>
            <a:spLocks noGrp="1"/>
          </p:cNvSpPr>
          <p:nvPr>
            <p:ph type="subTitle" idx="1"/>
          </p:nvPr>
        </p:nvSpPr>
        <p:spPr>
          <a:xfrm>
            <a:off x="9315184" y="8982646"/>
            <a:ext cx="10664747" cy="1193115"/>
          </a:xfrm>
          <a:prstGeom prst="rect">
            <a:avLst/>
          </a:prstGeom>
        </p:spPr>
        <p:txBody>
          <a:bodyPr lIns="0" rIns="0" bIns="0">
            <a:normAutofit/>
          </a:bodyPr>
          <a:lstStyle>
            <a:lvl1pPr marL="0" indent="0" algn="l">
              <a:lnSpc>
                <a:spcPct val="120000"/>
              </a:lnSpc>
              <a:buNone/>
              <a:defRPr sz="4000" b="0" i="0" spc="-50" baseline="0">
                <a:solidFill>
                  <a:schemeClr val="accent1"/>
                </a:solidFill>
                <a:latin typeface="+mn-lt"/>
                <a:cs typeface="Roboto Regular"/>
              </a:defRPr>
            </a:lvl1pPr>
            <a:lvl2pPr marL="1087444" indent="0" algn="ctr">
              <a:buNone/>
              <a:defRPr>
                <a:solidFill>
                  <a:schemeClr val="tx1">
                    <a:tint val="75000"/>
                  </a:schemeClr>
                </a:solidFill>
              </a:defRPr>
            </a:lvl2pPr>
            <a:lvl3pPr marL="2174887" indent="0" algn="ctr">
              <a:buNone/>
              <a:defRPr>
                <a:solidFill>
                  <a:schemeClr val="tx1">
                    <a:tint val="75000"/>
                  </a:schemeClr>
                </a:solidFill>
              </a:defRPr>
            </a:lvl3pPr>
            <a:lvl4pPr marL="3262338" indent="0" algn="ctr">
              <a:buNone/>
              <a:defRPr>
                <a:solidFill>
                  <a:schemeClr val="tx1">
                    <a:tint val="75000"/>
                  </a:schemeClr>
                </a:solidFill>
              </a:defRPr>
            </a:lvl4pPr>
            <a:lvl5pPr marL="4349779" indent="0" algn="ctr">
              <a:buNone/>
              <a:defRPr>
                <a:solidFill>
                  <a:schemeClr val="tx1">
                    <a:tint val="75000"/>
                  </a:schemeClr>
                </a:solidFill>
              </a:defRPr>
            </a:lvl5pPr>
            <a:lvl6pPr marL="5437225" indent="0" algn="ctr">
              <a:buNone/>
              <a:defRPr>
                <a:solidFill>
                  <a:schemeClr val="tx1">
                    <a:tint val="75000"/>
                  </a:schemeClr>
                </a:solidFill>
              </a:defRPr>
            </a:lvl6pPr>
            <a:lvl7pPr marL="6524671" indent="0" algn="ctr">
              <a:buNone/>
              <a:defRPr>
                <a:solidFill>
                  <a:schemeClr val="tx1">
                    <a:tint val="75000"/>
                  </a:schemeClr>
                </a:solidFill>
              </a:defRPr>
            </a:lvl7pPr>
            <a:lvl8pPr marL="7612115" indent="0" algn="ctr">
              <a:buNone/>
              <a:defRPr>
                <a:solidFill>
                  <a:schemeClr val="tx1">
                    <a:tint val="75000"/>
                  </a:schemeClr>
                </a:solidFill>
              </a:defRPr>
            </a:lvl8pPr>
            <a:lvl9pPr marL="8699558" indent="0" algn="ctr">
              <a:buNone/>
              <a:defRPr>
                <a:solidFill>
                  <a:schemeClr val="tx1">
                    <a:tint val="75000"/>
                  </a:schemeClr>
                </a:solidFill>
              </a:defRPr>
            </a:lvl9pPr>
          </a:lstStyle>
          <a:p>
            <a:endParaRPr lang="en-US" dirty="0"/>
          </a:p>
        </p:txBody>
      </p:sp>
      <p:pic>
        <p:nvPicPr>
          <p:cNvPr id="12" name="Picture 11"/>
          <p:cNvPicPr>
            <a:picLocks noChangeAspect="1"/>
          </p:cNvPicPr>
          <p:nvPr userDrawn="1"/>
        </p:nvPicPr>
        <p:blipFill rotWithShape="1">
          <a:blip r:embed="rId3" cstate="email">
            <a:extLst>
              <a:ext uri="{28A0092B-C50C-407E-A947-70E740481C1C}">
                <a14:useLocalDpi xmlns:a14="http://schemas.microsoft.com/office/drawing/2010/main"/>
              </a:ext>
            </a:extLst>
          </a:blip>
          <a:srcRect t="37153" b="52461"/>
          <a:stretch/>
        </p:blipFill>
        <p:spPr>
          <a:xfrm>
            <a:off x="8909172" y="1347065"/>
            <a:ext cx="5440680" cy="731264"/>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47471"/>
            <a:ext cx="8752836" cy="13389607"/>
          </a:xfrm>
          <a:prstGeom prst="rect">
            <a:avLst/>
          </a:prstGeom>
        </p:spPr>
      </p:pic>
      <p:pic>
        <p:nvPicPr>
          <p:cNvPr id="8" name="Picture 7"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7515" r="56831"/>
          <a:stretch/>
        </p:blipFill>
        <p:spPr>
          <a:xfrm>
            <a:off x="18438772" y="0"/>
            <a:ext cx="5997877" cy="5581159"/>
          </a:xfrm>
          <a:prstGeom prst="rect">
            <a:avLst/>
          </a:prstGeom>
        </p:spPr>
      </p:pic>
      <p:sp>
        <p:nvSpPr>
          <p:cNvPr id="15" name="Rectangle 14"/>
          <p:cNvSpPr/>
          <p:nvPr userDrawn="1"/>
        </p:nvSpPr>
        <p:spPr>
          <a:xfrm>
            <a:off x="-26572" y="-1"/>
            <a:ext cx="24463221" cy="3474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Tree>
    <p:extLst>
      <p:ext uri="{BB962C8B-B14F-4D97-AF65-F5344CB8AC3E}">
        <p14:creationId xmlns:p14="http://schemas.microsoft.com/office/powerpoint/2010/main" val="359474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88921"/>
            <a:ext cx="773156" cy="385762"/>
          </a:xfrm>
          <a:prstGeom prst="rect">
            <a:avLst/>
          </a:prstGeom>
        </p:spPr>
        <p:txBody>
          <a:bodyPr/>
          <a:lstStyle/>
          <a:p>
            <a:fld id="{DBE3E345-DE5E-4044-8635-14DAD031CBDE}" type="slidenum">
              <a:rPr lang="en-US" smtClean="0"/>
              <a:pPr/>
              <a:t>‹#›</a:t>
            </a:fld>
            <a:endParaRPr lang="en-US" dirty="0"/>
          </a:p>
        </p:txBody>
      </p:sp>
      <p:sp>
        <p:nvSpPr>
          <p:cNvPr id="9" name="Rectangle 8"/>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12"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3" name="Text Placeholder 12"/>
          <p:cNvSpPr>
            <a:spLocks noGrp="1"/>
          </p:cNvSpPr>
          <p:nvPr>
            <p:ph type="body" sz="quarter" idx="11"/>
          </p:nvPr>
        </p:nvSpPr>
        <p:spPr>
          <a:xfrm>
            <a:off x="6723632" y="2297283"/>
            <a:ext cx="16042706" cy="9562929"/>
          </a:xfrm>
          <a:prstGeom prst="rect">
            <a:avLst/>
          </a:prstGeom>
        </p:spPr>
        <p:txBody>
          <a:bodyPr vert="horz"/>
          <a:lstStyle>
            <a:lvl1pPr algn="l">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7" name="Text Placeholder 16"/>
          <p:cNvSpPr>
            <a:spLocks noGrp="1"/>
          </p:cNvSpPr>
          <p:nvPr>
            <p:ph type="body" sz="quarter" idx="12" hasCustomPrompt="1"/>
          </p:nvPr>
        </p:nvSpPr>
        <p:spPr>
          <a:xfrm>
            <a:off x="6723063" y="12770244"/>
            <a:ext cx="15128875" cy="385762"/>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0184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2"/>
            <a:ext cx="16042706" cy="8199499"/>
          </a:xfrm>
          <a:prstGeom prst="rect">
            <a:avLst/>
          </a:prstGeom>
        </p:spPr>
        <p:txBody>
          <a:bodyPr vert="horz"/>
          <a:lstStyle>
            <a:lvl1pPr algn="l">
              <a:spcBef>
                <a:spcPts val="1200"/>
              </a:spcBef>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a:t>© 2017 Seclore, Inc. INTERNAL USE ONLY</a:t>
            </a:r>
            <a:endParaRPr lang="en-US" dirty="0"/>
          </a:p>
        </p:txBody>
      </p:sp>
    </p:spTree>
    <p:extLst>
      <p:ext uri="{BB962C8B-B14F-4D97-AF65-F5344CB8AC3E}">
        <p14:creationId xmlns:p14="http://schemas.microsoft.com/office/powerpoint/2010/main" val="400326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a:t>© 2017 Seclore, Inc. INTERNAL USE ONLY</a:t>
            </a:r>
            <a:endParaRPr lang="en-US" dirty="0"/>
          </a:p>
        </p:txBody>
      </p:sp>
    </p:spTree>
    <p:extLst>
      <p:ext uri="{BB962C8B-B14F-4D97-AF65-F5344CB8AC3E}">
        <p14:creationId xmlns:p14="http://schemas.microsoft.com/office/powerpoint/2010/main" val="183998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12"/>
          <p:cNvSpPr>
            <a:spLocks noGrp="1"/>
          </p:cNvSpPr>
          <p:nvPr>
            <p:ph type="body" sz="quarter" idx="12"/>
          </p:nvPr>
        </p:nvSpPr>
        <p:spPr>
          <a:xfrm>
            <a:off x="15109496"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a:t>© 2017 Seclore, Inc. INTERNAL USE ONLY</a:t>
            </a:r>
            <a:endParaRPr lang="en-US" dirty="0"/>
          </a:p>
        </p:txBody>
      </p:sp>
    </p:spTree>
    <p:extLst>
      <p:ext uri="{BB962C8B-B14F-4D97-AF65-F5344CB8AC3E}">
        <p14:creationId xmlns:p14="http://schemas.microsoft.com/office/powerpoint/2010/main" val="374359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2"/>
          <p:cNvSpPr>
            <a:spLocks noGrp="1"/>
          </p:cNvSpPr>
          <p:nvPr>
            <p:ph type="body" sz="quarter" idx="12"/>
          </p:nvPr>
        </p:nvSpPr>
        <p:spPr>
          <a:xfrm>
            <a:off x="15109496"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3"/>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44731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ext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a:t>
            </a:r>
            <a:r>
              <a:rPr lang="en-US" dirty="0" err="1"/>
              <a:t>Seclore</a:t>
            </a:r>
            <a:r>
              <a:rPr lang="en-US" dirty="0"/>
              <a:t>, Inc. INTERNAL USE ONLY</a:t>
            </a:r>
          </a:p>
        </p:txBody>
      </p:sp>
      <p:sp>
        <p:nvSpPr>
          <p:cNvPr id="12" name="Picture Placeholder 11"/>
          <p:cNvSpPr>
            <a:spLocks noGrp="1"/>
          </p:cNvSpPr>
          <p:nvPr>
            <p:ph type="pic" sz="quarter" idx="12"/>
          </p:nvPr>
        </p:nvSpPr>
        <p:spPr>
          <a:xfrm>
            <a:off x="14960600" y="2297112"/>
            <a:ext cx="7769225" cy="9563100"/>
          </a:xfrm>
          <a:prstGeom prst="rect">
            <a:avLst/>
          </a:prstGeom>
        </p:spPr>
        <p:txBody>
          <a:bodyPr vert="horz"/>
          <a:lstStyle/>
          <a:p>
            <a:endParaRPr lang="en-US"/>
          </a:p>
        </p:txBody>
      </p:sp>
    </p:spTree>
    <p:extLst>
      <p:ext uri="{BB962C8B-B14F-4D97-AF65-F5344CB8AC3E}">
        <p14:creationId xmlns:p14="http://schemas.microsoft.com/office/powerpoint/2010/main" val="31874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a:t>
            </a:r>
            <a:r>
              <a:rPr lang="en-US" dirty="0" err="1"/>
              <a:t>Seclore</a:t>
            </a:r>
            <a:r>
              <a:rPr lang="en-US" dirty="0"/>
              <a:t>, Inc. INTERNAL USE ONLY</a:t>
            </a:r>
          </a:p>
        </p:txBody>
      </p:sp>
      <p:sp>
        <p:nvSpPr>
          <p:cNvPr id="9" name="Picture Placeholder 11"/>
          <p:cNvSpPr>
            <a:spLocks noGrp="1"/>
          </p:cNvSpPr>
          <p:nvPr>
            <p:ph type="pic" sz="quarter" idx="12"/>
          </p:nvPr>
        </p:nvSpPr>
        <p:spPr>
          <a:xfrm>
            <a:off x="6723632" y="2297112"/>
            <a:ext cx="16006193" cy="9563100"/>
          </a:xfrm>
          <a:prstGeom prst="rect">
            <a:avLst/>
          </a:prstGeom>
        </p:spPr>
        <p:txBody>
          <a:bodyPr vert="horz"/>
          <a:lstStyle/>
          <a:p>
            <a:endParaRPr lang="en-US"/>
          </a:p>
        </p:txBody>
      </p:sp>
    </p:spTree>
    <p:extLst>
      <p:ext uri="{BB962C8B-B14F-4D97-AF65-F5344CB8AC3E}">
        <p14:creationId xmlns:p14="http://schemas.microsoft.com/office/powerpoint/2010/main" val="350794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Subtitle + Char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a:t>
            </a:r>
            <a:r>
              <a:rPr lang="en-US" dirty="0" err="1"/>
              <a:t>Seclore</a:t>
            </a:r>
            <a:r>
              <a:rPr lang="en-US" dirty="0"/>
              <a:t>, Inc. INTERNAL USE ONLY</a:t>
            </a:r>
          </a:p>
        </p:txBody>
      </p:sp>
      <p:sp>
        <p:nvSpPr>
          <p:cNvPr id="8"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4800"/>
            </a:lvl1pPr>
          </a:lstStyle>
          <a:p>
            <a:pPr lvl="0"/>
            <a:r>
              <a:rPr lang="en-US" dirty="0"/>
              <a:t>Click to edit Master text styles</a:t>
            </a:r>
          </a:p>
        </p:txBody>
      </p:sp>
      <p:sp>
        <p:nvSpPr>
          <p:cNvPr id="10" name="Chart Placeholder 9"/>
          <p:cNvSpPr>
            <a:spLocks noGrp="1"/>
          </p:cNvSpPr>
          <p:nvPr>
            <p:ph type="chart" sz="quarter" idx="13"/>
          </p:nvPr>
        </p:nvSpPr>
        <p:spPr>
          <a:xfrm>
            <a:off x="6723063" y="3660713"/>
            <a:ext cx="16043275" cy="8572562"/>
          </a:xfrm>
          <a:prstGeom prst="rect">
            <a:avLst/>
          </a:prstGeom>
        </p:spPr>
        <p:txBody>
          <a:bodyPr vert="horz"/>
          <a:lstStyle/>
          <a:p>
            <a:endParaRPr lang="en-US"/>
          </a:p>
        </p:txBody>
      </p:sp>
    </p:spTree>
    <p:extLst>
      <p:ext uri="{BB962C8B-B14F-4D97-AF65-F5344CB8AC3E}">
        <p14:creationId xmlns:p14="http://schemas.microsoft.com/office/powerpoint/2010/main" val="384758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able">
    <p:spTree>
      <p:nvGrpSpPr>
        <p:cNvPr id="1" name=""/>
        <p:cNvGrpSpPr/>
        <p:nvPr/>
      </p:nvGrpSpPr>
      <p:grpSpPr>
        <a:xfrm>
          <a:off x="0" y="0"/>
          <a:ext cx="0" cy="0"/>
          <a:chOff x="0" y="0"/>
          <a:chExt cx="0" cy="0"/>
        </a:xfrm>
      </p:grpSpPr>
      <p:sp>
        <p:nvSpPr>
          <p:cNvPr id="9" name="Table Placeholder 8"/>
          <p:cNvSpPr>
            <a:spLocks noGrp="1"/>
          </p:cNvSpPr>
          <p:nvPr>
            <p:ph type="tbl" sz="quarter" idx="14"/>
          </p:nvPr>
        </p:nvSpPr>
        <p:spPr>
          <a:xfrm>
            <a:off x="6723063" y="2744788"/>
            <a:ext cx="16043275" cy="9488487"/>
          </a:xfrm>
          <a:prstGeom prst="rect">
            <a:avLst/>
          </a:prstGeom>
        </p:spPr>
        <p:txBody>
          <a:bodyPr vert="horz"/>
          <a:lstStyle/>
          <a:p>
            <a:endParaRPr lang="en-US"/>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08089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4" name="Rectangle 3"/>
          <p:cNvSpPr/>
          <p:nvPr userDrawn="1"/>
        </p:nvSpPr>
        <p:spPr>
          <a:xfrm>
            <a:off x="0" y="0"/>
            <a:ext cx="7546218"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8"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
        <p:nvSpPr>
          <p:cNvPr id="9" name="Title 6"/>
          <p:cNvSpPr txBox="1">
            <a:spLocks/>
          </p:cNvSpPr>
          <p:nvPr userDrawn="1"/>
        </p:nvSpPr>
        <p:spPr>
          <a:xfrm>
            <a:off x="638452" y="475007"/>
            <a:ext cx="4758871" cy="1079069"/>
          </a:xfrm>
          <a:prstGeom prst="rect">
            <a:avLst/>
          </a:prstGeom>
        </p:spPr>
        <p:txBody>
          <a:bodyPr vert="horz" lIns="0" tIns="108745" rIns="0" bIns="0" rtlCol="0" anchor="t" anchorCtr="0">
            <a:noAutofit/>
          </a:bodyPr>
          <a:lstStyle>
            <a:lvl1pPr algn="ctr" defTabSz="1087444" rtl="0" eaLnBrk="1" latinLnBrk="0" hangingPunct="1">
              <a:spcBef>
                <a:spcPct val="0"/>
              </a:spcBef>
              <a:buNone/>
              <a:defRPr sz="6000" b="0" i="0" kern="1200">
                <a:solidFill>
                  <a:schemeClr val="bg2"/>
                </a:solidFill>
                <a:latin typeface="Roboto Light" charset="0"/>
                <a:ea typeface="+mj-ea"/>
                <a:cs typeface="Roboto Light" charset="0"/>
              </a:defRPr>
            </a:lvl1pPr>
          </a:lstStyle>
          <a:p>
            <a:pPr algn="l">
              <a:lnSpc>
                <a:spcPct val="90000"/>
              </a:lnSpc>
            </a:pPr>
            <a:r>
              <a:rPr lang="en-US" sz="4000" cap="all" dirty="0">
                <a:solidFill>
                  <a:schemeClr val="bg1"/>
                </a:solidFill>
                <a:latin typeface="Calibri"/>
              </a:rPr>
              <a:t>Customer Story</a:t>
            </a:r>
          </a:p>
        </p:txBody>
      </p:sp>
      <p:sp>
        <p:nvSpPr>
          <p:cNvPr id="10" name="Text Placeholder 12"/>
          <p:cNvSpPr>
            <a:spLocks noGrp="1"/>
          </p:cNvSpPr>
          <p:nvPr>
            <p:ph type="body" sz="quarter" idx="11"/>
          </p:nvPr>
        </p:nvSpPr>
        <p:spPr>
          <a:xfrm>
            <a:off x="8572630" y="3660712"/>
            <a:ext cx="14193707" cy="8199499"/>
          </a:xfrm>
          <a:prstGeom prst="rect">
            <a:avLst/>
          </a:prstGeom>
        </p:spPr>
        <p:txBody>
          <a:bodyPr vert="horz"/>
          <a:lstStyle>
            <a:lvl1pPr algn="l">
              <a:defRPr sz="44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1" name="Text Placeholder 8"/>
          <p:cNvSpPr>
            <a:spLocks noGrp="1"/>
          </p:cNvSpPr>
          <p:nvPr>
            <p:ph type="body" sz="quarter" idx="13"/>
          </p:nvPr>
        </p:nvSpPr>
        <p:spPr>
          <a:xfrm>
            <a:off x="8572631" y="2092655"/>
            <a:ext cx="14193707" cy="1138484"/>
          </a:xfrm>
          <a:prstGeom prst="rect">
            <a:avLst/>
          </a:prstGeom>
        </p:spPr>
        <p:txBody>
          <a:bodyPr vert="horz"/>
          <a:lstStyle>
            <a:lvl1pPr marL="0" indent="0">
              <a:buNone/>
              <a:defRPr sz="4800"/>
            </a:lvl1pPr>
          </a:lstStyle>
          <a:p>
            <a:pPr lvl="0"/>
            <a:r>
              <a:rPr lang="en-US" dirty="0"/>
              <a:t>Click to edit Master text styles</a:t>
            </a:r>
          </a:p>
        </p:txBody>
      </p:sp>
      <p:sp>
        <p:nvSpPr>
          <p:cNvPr id="17" name="Picture Placeholder 16"/>
          <p:cNvSpPr>
            <a:spLocks noGrp="1"/>
          </p:cNvSpPr>
          <p:nvPr>
            <p:ph type="pic" sz="quarter" idx="14"/>
          </p:nvPr>
        </p:nvSpPr>
        <p:spPr>
          <a:xfrm>
            <a:off x="558800" y="5341652"/>
            <a:ext cx="6296025" cy="3305847"/>
          </a:xfrm>
          <a:prstGeom prst="rect">
            <a:avLst/>
          </a:prstGeom>
        </p:spPr>
        <p:txBody>
          <a:bodyPr vert="horz"/>
          <a:lstStyle>
            <a:lvl1pPr>
              <a:defRPr>
                <a:solidFill>
                  <a:srgbClr val="FFFFFF"/>
                </a:solidFill>
              </a:defRPr>
            </a:lvl1pPr>
          </a:lstStyle>
          <a:p>
            <a:endParaRPr lang="en-US"/>
          </a:p>
        </p:txBody>
      </p:sp>
      <p:sp>
        <p:nvSpPr>
          <p:cNvPr id="19" name="Text Placeholder 18"/>
          <p:cNvSpPr>
            <a:spLocks noGrp="1"/>
          </p:cNvSpPr>
          <p:nvPr>
            <p:ph type="body" sz="quarter" idx="15"/>
          </p:nvPr>
        </p:nvSpPr>
        <p:spPr>
          <a:xfrm>
            <a:off x="558800" y="8834427"/>
            <a:ext cx="6296025" cy="1101725"/>
          </a:xfrm>
          <a:prstGeom prst="rect">
            <a:avLst/>
          </a:prstGeom>
        </p:spPr>
        <p:txBody>
          <a:bodyPr vert="horz"/>
          <a:lstStyle>
            <a:lvl1pPr marL="0" indent="0" algn="l">
              <a:buNone/>
              <a:defRPr sz="3200">
                <a:solidFill>
                  <a:srgbClr val="FFFFFF"/>
                </a:solidFill>
              </a:defRPr>
            </a:lvl1pPr>
            <a:lvl2pPr algn="l">
              <a:defRPr/>
            </a:lvl2pPr>
            <a:lvl3pPr algn="l">
              <a:defRPr/>
            </a:lvl3pPr>
            <a:lvl4pPr marL="3719538" indent="-457200" algn="l">
              <a:buFont typeface="Arial"/>
              <a:buChar char="•"/>
              <a:defRPr/>
            </a:lvl4pPr>
            <a:lvl5pPr marL="4806979" indent="-457200" algn="l">
              <a:buFont typeface="Arial"/>
              <a:buChar char="•"/>
              <a:defRPr/>
            </a:lvl5pPr>
          </a:lstStyle>
          <a:p>
            <a:pPr lvl="0"/>
            <a:r>
              <a:rPr lang="en-US" dirty="0"/>
              <a:t>Click to edit Master text styles</a:t>
            </a:r>
          </a:p>
        </p:txBody>
      </p:sp>
      <p:cxnSp>
        <p:nvCxnSpPr>
          <p:cNvPr id="20" name="Straight Connector 19"/>
          <p:cNvCxnSpPr/>
          <p:nvPr userDrawn="1"/>
        </p:nvCxnSpPr>
        <p:spPr>
          <a:xfrm>
            <a:off x="8572631" y="3416559"/>
            <a:ext cx="14193707" cy="0"/>
          </a:xfrm>
          <a:prstGeom prst="line">
            <a:avLst/>
          </a:prstGeom>
          <a:ln>
            <a:solidFill>
              <a:schemeClr val="bg1">
                <a:lumMod val="85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933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nly (Lighter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46741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Picture (White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4" y="12791862"/>
            <a:ext cx="2626257" cy="320679"/>
          </a:xfrm>
          <a:prstGeom prst="rect">
            <a:avLst/>
          </a:prstGeom>
        </p:spPr>
      </p:pic>
      <p:sp>
        <p:nvSpPr>
          <p:cNvPr id="7"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lvl1pPr>
              <a:defRPr>
                <a:solidFill>
                  <a:schemeClr val="tx1"/>
                </a:solidFill>
              </a:defRPr>
            </a:lvl1pPr>
          </a:lstStyle>
          <a:p>
            <a:r>
              <a:rPr lang="en-US" dirty="0"/>
              <a:t>Click to edit Master title style</a:t>
            </a:r>
          </a:p>
        </p:txBody>
      </p:sp>
      <p:sp>
        <p:nvSpPr>
          <p:cNvPr id="9" name="Picture Placeholder 8"/>
          <p:cNvSpPr>
            <a:spLocks noGrp="1"/>
          </p:cNvSpPr>
          <p:nvPr>
            <p:ph type="pic" sz="quarter" idx="11"/>
          </p:nvPr>
        </p:nvSpPr>
        <p:spPr>
          <a:xfrm>
            <a:off x="5715000" y="0"/>
            <a:ext cx="18672175" cy="13716000"/>
          </a:xfrm>
          <a:prstGeom prst="rect">
            <a:avLst/>
          </a:prstGeom>
        </p:spPr>
        <p:txBody>
          <a:bodyPr vert="horz"/>
          <a:lstStyle/>
          <a:p>
            <a:endParaRPr lang="en-US"/>
          </a:p>
        </p:txBody>
      </p:sp>
    </p:spTree>
    <p:extLst>
      <p:ext uri="{BB962C8B-B14F-4D97-AF65-F5344CB8AC3E}">
        <p14:creationId xmlns:p14="http://schemas.microsoft.com/office/powerpoint/2010/main" val="184089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 Sec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5" name="Title 1"/>
          <p:cNvSpPr>
            <a:spLocks noGrp="1"/>
          </p:cNvSpPr>
          <p:nvPr>
            <p:ph type="ctrTitle"/>
          </p:nvPr>
        </p:nvSpPr>
        <p:spPr>
          <a:xfrm>
            <a:off x="3658077" y="2092138"/>
            <a:ext cx="17071022" cy="1381803"/>
          </a:xfrm>
          <a:prstGeom prst="rect">
            <a:avLst/>
          </a:prstGeom>
        </p:spPr>
        <p:txBody>
          <a:bodyPr/>
          <a:lstStyle>
            <a:lvl1pPr>
              <a:defRPr sz="8000" cap="none"/>
            </a:lvl1pPr>
          </a:lstStyle>
          <a:p>
            <a:pPr algn="ctr"/>
            <a:endParaRPr lang="en-US" sz="9600" b="0" dirty="0">
              <a:solidFill>
                <a:schemeClr val="bg1"/>
              </a:solidFill>
              <a:latin typeface="Calibri"/>
            </a:endParaRPr>
          </a:p>
        </p:txBody>
      </p:sp>
      <p:sp>
        <p:nvSpPr>
          <p:cNvPr id="6" name="Subtitle 3"/>
          <p:cNvSpPr>
            <a:spLocks noGrp="1"/>
          </p:cNvSpPr>
          <p:nvPr>
            <p:ph type="subTitle" idx="1"/>
          </p:nvPr>
        </p:nvSpPr>
        <p:spPr>
          <a:xfrm>
            <a:off x="3658076" y="3719726"/>
            <a:ext cx="17071023" cy="1455229"/>
          </a:xfrm>
          <a:prstGeom prst="rect">
            <a:avLst/>
          </a:prstGeom>
        </p:spPr>
        <p:txBody>
          <a:bodyPr/>
          <a:lstStyle>
            <a:lvl1pPr marL="0" indent="0" algn="ctr">
              <a:buNone/>
              <a:defRPr sz="5400"/>
            </a:lvl1pPr>
          </a:lstStyle>
          <a:p>
            <a:pPr algn="ctr"/>
            <a:endParaRPr lang="en-US" sz="6600" dirty="0">
              <a:solidFill>
                <a:srgbClr val="FFFFFF"/>
              </a:solidFill>
              <a:latin typeface="Calibri"/>
            </a:endParaRPr>
          </a:p>
        </p:txBody>
      </p:sp>
      <p:pic>
        <p:nvPicPr>
          <p:cNvPr id="7" name="Picture Placeholder 20"/>
          <p:cNvPicPr>
            <a:picLocks noChangeAspect="1"/>
          </p:cNvPicPr>
          <p:nvPr userDrawn="1"/>
        </p:nvPicPr>
        <p:blipFill>
          <a:blip r:embed="rId2"/>
          <a:stretch>
            <a:fillRect/>
          </a:stretch>
        </p:blipFill>
        <p:spPr>
          <a:xfrm>
            <a:off x="9653587" y="8897790"/>
            <a:ext cx="5080000" cy="2540000"/>
          </a:xfrm>
          <a:prstGeom prst="ellipse">
            <a:avLst/>
          </a:prstGeom>
        </p:spPr>
      </p:pic>
      <p:sp>
        <p:nvSpPr>
          <p:cNvPr id="8" name="Text Placeholder 16"/>
          <p:cNvSpPr txBox="1">
            <a:spLocks/>
          </p:cNvSpPr>
          <p:nvPr userDrawn="1"/>
        </p:nvSpPr>
        <p:spPr>
          <a:xfrm>
            <a:off x="4759089"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a:t>© 2017 Seclore, Inc. INTERNAL USE ONLY</a:t>
            </a:r>
            <a:endParaRPr lang="en-US" dirty="0"/>
          </a:p>
        </p:txBody>
      </p:sp>
    </p:spTree>
    <p:extLst>
      <p:ext uri="{BB962C8B-B14F-4D97-AF65-F5344CB8AC3E}">
        <p14:creationId xmlns:p14="http://schemas.microsoft.com/office/powerpoint/2010/main" val="3379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23167816" y="12712700"/>
            <a:ext cx="773156" cy="730250"/>
          </a:xfrm>
          <a:prstGeom prst="rect">
            <a:avLst/>
          </a:prstGeom>
        </p:spPr>
        <p:txBody>
          <a:bodyPr vert="horz" lIns="91440" tIns="45720" rIns="91440" bIns="45720" rtlCol="0" anchor="ctr"/>
          <a:lstStyle>
            <a:lvl1pPr algn="r">
              <a:defRPr sz="1800">
                <a:solidFill>
                  <a:schemeClr val="tx1">
                    <a:tint val="75000"/>
                  </a:schemeClr>
                </a:solidFill>
                <a:latin typeface="Roboto"/>
              </a:defRPr>
            </a:lvl1pPr>
          </a:lstStyle>
          <a:p>
            <a:fld id="{DBE3E345-DE5E-4044-8635-14DAD031CBDE}" type="slidenum">
              <a:rPr lang="en-US" smtClean="0"/>
              <a:pPr/>
              <a:t>‹#›</a:t>
            </a:fld>
            <a:endParaRPr lang="en-US"/>
          </a:p>
        </p:txBody>
      </p:sp>
    </p:spTree>
    <p:extLst>
      <p:ext uri="{BB962C8B-B14F-4D97-AF65-F5344CB8AC3E}">
        <p14:creationId xmlns:p14="http://schemas.microsoft.com/office/powerpoint/2010/main" val="306906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acbook">
    <p:spTree>
      <p:nvGrpSpPr>
        <p:cNvPr id="1" name=""/>
        <p:cNvGrpSpPr/>
        <p:nvPr/>
      </p:nvGrpSpPr>
      <p:grpSpPr>
        <a:xfrm>
          <a:off x="0" y="0"/>
          <a:ext cx="0" cy="0"/>
          <a:chOff x="0" y="0"/>
          <a:chExt cx="0" cy="0"/>
        </a:xfrm>
      </p:grpSpPr>
      <p:sp>
        <p:nvSpPr>
          <p:cNvPr id="7" name="Picture Placeholder 2"/>
          <p:cNvSpPr>
            <a:spLocks noGrp="1"/>
          </p:cNvSpPr>
          <p:nvPr>
            <p:ph type="pic" sz="quarter" idx="13"/>
          </p:nvPr>
        </p:nvSpPr>
        <p:spPr>
          <a:xfrm>
            <a:off x="8216900" y="3779838"/>
            <a:ext cx="7918450" cy="4987925"/>
          </a:xfrm>
          <a:prstGeom prst="rect">
            <a:avLst/>
          </a:prstGeom>
        </p:spPr>
        <p:txBody>
          <a:bodyPr/>
          <a:lstStyle/>
          <a:p>
            <a:endParaRPr lang="en-US"/>
          </a:p>
        </p:txBody>
      </p:sp>
    </p:spTree>
    <p:extLst>
      <p:ext uri="{BB962C8B-B14F-4D97-AF65-F5344CB8AC3E}">
        <p14:creationId xmlns:p14="http://schemas.microsoft.com/office/powerpoint/2010/main" val="41778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One Project Sample">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2340185" y="3706854"/>
            <a:ext cx="5882547" cy="7777029"/>
          </a:xfrm>
          <a:prstGeom prst="rect">
            <a:avLst/>
          </a:prstGeom>
        </p:spPr>
        <p:txBody>
          <a:bodyPr>
            <a:normAutofit/>
          </a:bodyPr>
          <a:lstStyle>
            <a:lvl1pPr>
              <a:defRPr sz="2800"/>
            </a:lvl1pPr>
          </a:lstStyle>
          <a:p>
            <a:endParaRPr lang="en-US" dirty="0"/>
          </a:p>
        </p:txBody>
      </p:sp>
    </p:spTree>
    <p:extLst>
      <p:ext uri="{BB962C8B-B14F-4D97-AF65-F5344CB8AC3E}">
        <p14:creationId xmlns:p14="http://schemas.microsoft.com/office/powerpoint/2010/main" val="414082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S w Color">
    <p:spTree>
      <p:nvGrpSpPr>
        <p:cNvPr id="1" name=""/>
        <p:cNvGrpSpPr/>
        <p:nvPr/>
      </p:nvGrpSpPr>
      <p:grpSpPr>
        <a:xfrm>
          <a:off x="0" y="0"/>
          <a:ext cx="0" cy="0"/>
          <a:chOff x="0" y="0"/>
          <a:chExt cx="0" cy="0"/>
        </a:xfrm>
      </p:grpSpPr>
      <p:sp>
        <p:nvSpPr>
          <p:cNvPr id="11" name="Title 1"/>
          <p:cNvSpPr>
            <a:spLocks noGrp="1"/>
          </p:cNvSpPr>
          <p:nvPr>
            <p:ph type="ctrTitle"/>
          </p:nvPr>
        </p:nvSpPr>
        <p:spPr>
          <a:xfrm>
            <a:off x="1829038" y="567771"/>
            <a:ext cx="20729099" cy="1133518"/>
          </a:xfrm>
          <a:prstGeom prst="rect">
            <a:avLst/>
          </a:prstGeom>
        </p:spPr>
        <p:txBody>
          <a:bodyPr>
            <a:noAutofit/>
          </a:bodyPr>
          <a:lstStyle/>
          <a:p>
            <a:endParaRPr lang="en-US" dirty="0">
              <a:solidFill>
                <a:schemeClr val="bg2"/>
              </a:solidFill>
            </a:endParaRPr>
          </a:p>
        </p:txBody>
      </p:sp>
      <p:sp>
        <p:nvSpPr>
          <p:cNvPr id="12"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3"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5" name="Subtitle 2"/>
          <p:cNvSpPr>
            <a:spLocks noGrp="1"/>
          </p:cNvSpPr>
          <p:nvPr>
            <p:ph type="subTitle" idx="1"/>
          </p:nvPr>
        </p:nvSpPr>
        <p:spPr>
          <a:xfrm>
            <a:off x="1852918" y="1433050"/>
            <a:ext cx="20655938" cy="1075881"/>
          </a:xfrm>
          <a:prstGeom prst="rect">
            <a:avLst/>
          </a:prstGeom>
        </p:spPr>
        <p:txBody>
          <a:bodyPr>
            <a:noAutofit/>
          </a:bodyPr>
          <a:lstStyle>
            <a:lvl1pPr>
              <a:defRPr sz="3100"/>
            </a:lvl1pPr>
          </a:lstStyle>
          <a:p>
            <a:endParaRPr lang="en-US" dirty="0"/>
          </a:p>
        </p:txBody>
      </p:sp>
    </p:spTree>
    <p:extLst>
      <p:ext uri="{BB962C8B-B14F-4D97-AF65-F5344CB8AC3E}">
        <p14:creationId xmlns:p14="http://schemas.microsoft.com/office/powerpoint/2010/main" val="166045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9781570" y="1585465"/>
            <a:ext cx="4824036" cy="4824038"/>
          </a:xfrm>
          <a:prstGeom prst="ellipse">
            <a:avLst/>
          </a:prstGeom>
        </p:spPr>
        <p:txBody>
          <a:bodyPr/>
          <a:lstStyle/>
          <a:p>
            <a:r>
              <a:rPr lang="en-US" dirty="0"/>
              <a:t>Drag and Drop</a:t>
            </a:r>
          </a:p>
        </p:txBody>
      </p:sp>
      <p:sp>
        <p:nvSpPr>
          <p:cNvPr id="7" name="Title 1"/>
          <p:cNvSpPr>
            <a:spLocks noGrp="1"/>
          </p:cNvSpPr>
          <p:nvPr>
            <p:ph type="ctrTitle"/>
          </p:nvPr>
        </p:nvSpPr>
        <p:spPr>
          <a:xfrm>
            <a:off x="4759089" y="6809613"/>
            <a:ext cx="14868997" cy="1190422"/>
          </a:xfrm>
          <a:prstGeom prst="rect">
            <a:avLst/>
          </a:prstGeom>
        </p:spPr>
        <p:txBody>
          <a:bodyPr>
            <a:noAutofit/>
          </a:bodyPr>
          <a:lstStyle/>
          <a:p>
            <a:endParaRPr lang="en-US" dirty="0">
              <a:solidFill>
                <a:schemeClr val="bg2"/>
              </a:solidFill>
            </a:endParaRPr>
          </a:p>
        </p:txBody>
      </p:sp>
      <p:sp>
        <p:nvSpPr>
          <p:cNvPr id="9" name="Subtitle 2"/>
          <p:cNvSpPr>
            <a:spLocks noGrp="1"/>
          </p:cNvSpPr>
          <p:nvPr>
            <p:ph type="subTitle" idx="1"/>
          </p:nvPr>
        </p:nvSpPr>
        <p:spPr>
          <a:xfrm>
            <a:off x="3658076" y="8638230"/>
            <a:ext cx="17071023" cy="2790560"/>
          </a:xfrm>
          <a:prstGeom prst="rect">
            <a:avLst/>
          </a:prstGeom>
        </p:spPr>
        <p:txBody>
          <a:bodyPr>
            <a:noAutofit/>
          </a:bodyPr>
          <a:lstStyle/>
          <a:p>
            <a:endParaRPr lang="en-US" dirty="0"/>
          </a:p>
        </p:txBody>
      </p:sp>
    </p:spTree>
    <p:extLst>
      <p:ext uri="{BB962C8B-B14F-4D97-AF65-F5344CB8AC3E}">
        <p14:creationId xmlns:p14="http://schemas.microsoft.com/office/powerpoint/2010/main" val="24482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lide Number Placeholder 2"/>
          <p:cNvSpPr>
            <a:spLocks noGrp="1"/>
          </p:cNvSpPr>
          <p:nvPr>
            <p:ph type="sldNum" sz="quarter" idx="4"/>
          </p:nvPr>
        </p:nvSpPr>
        <p:spPr>
          <a:xfrm>
            <a:off x="23167816" y="12788921"/>
            <a:ext cx="773156" cy="385762"/>
          </a:xfrm>
          <a:prstGeom prst="rect">
            <a:avLst/>
          </a:prstGeom>
        </p:spPr>
        <p:txBody>
          <a:bodyPr/>
          <a:lstStyle>
            <a:lvl1pPr algn="r">
              <a:defRPr sz="2000">
                <a:solidFill>
                  <a:schemeClr val="accent6"/>
                </a:solidFill>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4025151764"/>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72" r:id="rId3"/>
    <p:sldLayoutId id="2147483673" r:id="rId4"/>
    <p:sldLayoutId id="2147483674" r:id="rId5"/>
    <p:sldLayoutId id="2147483675" r:id="rId6"/>
    <p:sldLayoutId id="2147483677" r:id="rId7"/>
    <p:sldLayoutId id="2147483678" r:id="rId8"/>
    <p:sldLayoutId id="2147483679" r:id="rId9"/>
    <p:sldLayoutId id="2147483680" r:id="rId10"/>
    <p:sldLayoutId id="2147483681" r:id="rId11"/>
    <p:sldLayoutId id="2147483683" r:id="rId12"/>
    <p:sldLayoutId id="2147483682" r:id="rId13"/>
    <p:sldLayoutId id="2147483676" r:id="rId14"/>
    <p:sldLayoutId id="2147483665" r:id="rId15"/>
    <p:sldLayoutId id="2147483667" r:id="rId16"/>
    <p:sldLayoutId id="2147483668" r:id="rId17"/>
    <p:sldLayoutId id="2147483669" r:id="rId18"/>
    <p:sldLayoutId id="2147483670" r:id="rId19"/>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dt="0"/>
  <p:txStyles>
    <p:titleStyle>
      <a:lvl1pPr algn="l" defTabSz="1087444" rtl="0" eaLnBrk="1" latinLnBrk="0" hangingPunct="1">
        <a:lnSpc>
          <a:spcPct val="90000"/>
        </a:lnSpc>
        <a:spcBef>
          <a:spcPct val="0"/>
        </a:spcBef>
        <a:buNone/>
        <a:defRPr sz="6000" b="0" i="0" kern="1200" cap="all" spc="-100" baseline="0">
          <a:solidFill>
            <a:schemeClr val="bg1"/>
          </a:solidFill>
          <a:latin typeface="+mj-lt"/>
          <a:ea typeface="+mj-ea"/>
          <a:cs typeface="Roboto Light" charset="0"/>
        </a:defRPr>
      </a:lvl1pPr>
    </p:titleStyle>
    <p:body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Autofit/>
          </a:bodyPr>
          <a:lstStyle/>
          <a:p>
            <a:r>
              <a:rPr lang="en-US" sz="6600" dirty="0"/>
              <a:t>Unprotect Any File </a:t>
            </a:r>
            <a:r>
              <a:rPr lang="en-US" sz="6600"/>
              <a:t>using Elevated </a:t>
            </a:r>
            <a:r>
              <a:rPr lang="en-US" sz="6600" dirty="0"/>
              <a:t>Enterprise Application (EA)</a:t>
            </a:r>
          </a:p>
        </p:txBody>
      </p:sp>
    </p:spTree>
    <p:extLst>
      <p:ext uri="{BB962C8B-B14F-4D97-AF65-F5344CB8AC3E}">
        <p14:creationId xmlns:p14="http://schemas.microsoft.com/office/powerpoint/2010/main" val="57711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2</a:t>
            </a:fld>
            <a:endParaRPr lang="en-US" dirty="0"/>
          </a:p>
        </p:txBody>
      </p:sp>
      <p:sp>
        <p:nvSpPr>
          <p:cNvPr id="5" name="Title 4"/>
          <p:cNvSpPr>
            <a:spLocks noGrp="1"/>
          </p:cNvSpPr>
          <p:nvPr>
            <p:ph type="title"/>
          </p:nvPr>
        </p:nvSpPr>
        <p:spPr/>
        <p:txBody>
          <a:bodyPr/>
          <a:lstStyle/>
          <a:p>
            <a:r>
              <a:rPr lang="en-US" dirty="0">
                <a:solidFill>
                  <a:srgbClr val="E0303A"/>
                </a:solidFill>
              </a:rPr>
              <a:t>Summary</a:t>
            </a:r>
          </a:p>
        </p:txBody>
      </p:sp>
      <p:sp>
        <p:nvSpPr>
          <p:cNvPr id="6" name="Text Placeholder 5"/>
          <p:cNvSpPr>
            <a:spLocks noGrp="1"/>
          </p:cNvSpPr>
          <p:nvPr>
            <p:ph type="body" sz="quarter" idx="11"/>
          </p:nvPr>
        </p:nvSpPr>
        <p:spPr>
          <a:xfrm>
            <a:off x="6723631" y="1317812"/>
            <a:ext cx="17025091" cy="10542399"/>
          </a:xfrm>
        </p:spPr>
        <p:txBody>
          <a:bodyPr/>
          <a:lstStyle/>
          <a:p>
            <a:pPr marL="0" indent="0">
              <a:buNone/>
            </a:pPr>
            <a:r>
              <a:rPr lang="en-US" sz="3600" dirty="0"/>
              <a:t>This document provides the steps to create Elevated Enterprise Application (EA) and use it to Unprotect any file protected by the same Policy Server.</a:t>
            </a:r>
          </a:p>
          <a:p>
            <a:pPr marL="0" indent="0">
              <a:buNone/>
            </a:pPr>
            <a:endParaRPr lang="en-US" sz="3600" dirty="0"/>
          </a:p>
          <a:p>
            <a:pPr marL="0" indent="0">
              <a:buNone/>
            </a:pPr>
            <a:r>
              <a:rPr lang="en-US" sz="3600" b="1"/>
              <a:t>Sample Use </a:t>
            </a:r>
            <a:r>
              <a:rPr lang="en-US" sz="3600" b="1" dirty="0"/>
              <a:t>Case:</a:t>
            </a:r>
          </a:p>
          <a:p>
            <a:pPr marL="0" indent="0">
              <a:buNone/>
            </a:pPr>
            <a:r>
              <a:rPr lang="en-US" sz="3600" dirty="0"/>
              <a:t>Users in an organization using Seclore can protect files using different means. For example, manually protect files using Seclore agent, protect using Seclore MTA, automatic protect using API, protect emails and attachments sent out of outlook or </a:t>
            </a:r>
            <a:r>
              <a:rPr lang="en-US" sz="3600" dirty="0" err="1"/>
              <a:t>gmail</a:t>
            </a:r>
            <a:r>
              <a:rPr lang="en-US" sz="3600" dirty="0"/>
              <a:t> using Seclore email plugin, protect by dropping files in a Hot Folder etc. </a:t>
            </a:r>
          </a:p>
          <a:p>
            <a:pPr marL="0" indent="0">
              <a:buNone/>
            </a:pPr>
            <a:r>
              <a:rPr lang="en-US" sz="3600" dirty="0"/>
              <a:t>If you have a DLP inspection tool that monitors all outgoing email attachments, you should be able to monitor the attachments which are protected. To do so, you should be able to provide the unprotected content to your DLP inspection tool. However, one cannot unprotect a Seclore protected file without permission.</a:t>
            </a:r>
          </a:p>
          <a:p>
            <a:pPr marL="0" indent="0">
              <a:buNone/>
            </a:pPr>
            <a:r>
              <a:rPr lang="en-US" sz="3600" dirty="0"/>
              <a:t>To do so, you can use the Seclore API in an elevated EA session and unprotect any protected file of that Policy Server and send it to the DLP inspection tool.</a:t>
            </a:r>
          </a:p>
        </p:txBody>
      </p:sp>
    </p:spTree>
    <p:extLst>
      <p:ext uri="{BB962C8B-B14F-4D97-AF65-F5344CB8AC3E}">
        <p14:creationId xmlns:p14="http://schemas.microsoft.com/office/powerpoint/2010/main" val="3800814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3</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Follow the below steps to configure Elevated EA in Policy Server.</a:t>
            </a:r>
          </a:p>
          <a:p>
            <a:pPr marL="0" indent="0">
              <a:buNone/>
            </a:pPr>
            <a:r>
              <a:rPr lang="en-US" sz="3600" dirty="0"/>
              <a:t>1. Go to ‘App Integration’ to add new EA or update existing EA.</a:t>
            </a:r>
          </a:p>
          <a:p>
            <a:pPr marL="0" indent="0">
              <a:buNone/>
            </a:pPr>
            <a:endParaRPr lang="en-US" sz="3600" dirty="0"/>
          </a:p>
        </p:txBody>
      </p:sp>
      <p:pic>
        <p:nvPicPr>
          <p:cNvPr id="9" name="Picture 8" descr="A screenshot of a cell phone&#10;&#10;Description automatically generated">
            <a:extLst>
              <a:ext uri="{FF2B5EF4-FFF2-40B4-BE49-F238E27FC236}">
                <a16:creationId xmlns:a16="http://schemas.microsoft.com/office/drawing/2014/main" id="{4ADCB022-E3DA-41F8-9C08-721A4A2A5AD3}"/>
              </a:ext>
            </a:extLst>
          </p:cNvPr>
          <p:cNvPicPr>
            <a:picLocks noChangeAspect="1"/>
          </p:cNvPicPr>
          <p:nvPr/>
        </p:nvPicPr>
        <p:blipFill>
          <a:blip r:embed="rId2"/>
          <a:stretch>
            <a:fillRect/>
          </a:stretch>
        </p:blipFill>
        <p:spPr>
          <a:xfrm>
            <a:off x="7046259" y="3523129"/>
            <a:ext cx="15114494" cy="83370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6536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4</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2. Click on ‘Add Enterprise Application’ to create new EA or click on name of the existing EA to update it.</a:t>
            </a:r>
          </a:p>
          <a:p>
            <a:pPr marL="0" indent="0">
              <a:buNone/>
            </a:pPr>
            <a:r>
              <a:rPr lang="en-US" sz="3600" dirty="0"/>
              <a:t> </a:t>
            </a:r>
          </a:p>
        </p:txBody>
      </p:sp>
      <p:pic>
        <p:nvPicPr>
          <p:cNvPr id="4" name="Picture 3" descr="A screenshot of a social media post&#10;&#10;Description automatically generated">
            <a:extLst>
              <a:ext uri="{FF2B5EF4-FFF2-40B4-BE49-F238E27FC236}">
                <a16:creationId xmlns:a16="http://schemas.microsoft.com/office/drawing/2014/main" id="{063BE421-62EF-4E35-B645-B6AF24FF4951}"/>
              </a:ext>
            </a:extLst>
          </p:cNvPr>
          <p:cNvPicPr>
            <a:picLocks noChangeAspect="1"/>
          </p:cNvPicPr>
          <p:nvPr/>
        </p:nvPicPr>
        <p:blipFill>
          <a:blip r:embed="rId2"/>
          <a:stretch>
            <a:fillRect/>
          </a:stretch>
        </p:blipFill>
        <p:spPr>
          <a:xfrm>
            <a:off x="6723631" y="3200400"/>
            <a:ext cx="16444185" cy="76379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4455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5</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3. While creating new EA it will ask for type of EA. Click on ‘Custom Application’.</a:t>
            </a:r>
          </a:p>
          <a:p>
            <a:pPr marL="0" indent="0">
              <a:buNone/>
            </a:pPr>
            <a:r>
              <a:rPr lang="en-US" sz="3600" dirty="0"/>
              <a:t> </a:t>
            </a:r>
          </a:p>
        </p:txBody>
      </p:sp>
      <p:pic>
        <p:nvPicPr>
          <p:cNvPr id="7" name="Picture 6" descr="A screenshot of a cell phone&#10;&#10;Description automatically generated">
            <a:extLst>
              <a:ext uri="{FF2B5EF4-FFF2-40B4-BE49-F238E27FC236}">
                <a16:creationId xmlns:a16="http://schemas.microsoft.com/office/drawing/2014/main" id="{CB7C858D-512F-479D-8BD4-908F28C6F354}"/>
              </a:ext>
            </a:extLst>
          </p:cNvPr>
          <p:cNvPicPr>
            <a:picLocks noChangeAspect="1"/>
          </p:cNvPicPr>
          <p:nvPr/>
        </p:nvPicPr>
        <p:blipFill>
          <a:blip r:embed="rId2"/>
          <a:stretch>
            <a:fillRect/>
          </a:stretch>
        </p:blipFill>
        <p:spPr>
          <a:xfrm>
            <a:off x="6723632" y="3281082"/>
            <a:ext cx="16444184" cy="81220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2662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6</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4. Enter name, description and password for EA. Also enable ‘Advanced Security’ from dropdown. Advanced Security is required to create an elevated EA.</a:t>
            </a:r>
          </a:p>
        </p:txBody>
      </p:sp>
      <p:pic>
        <p:nvPicPr>
          <p:cNvPr id="4" name="Picture 3" descr="A screenshot of a cell phone&#10;&#10;Description automatically generated">
            <a:extLst>
              <a:ext uri="{FF2B5EF4-FFF2-40B4-BE49-F238E27FC236}">
                <a16:creationId xmlns:a16="http://schemas.microsoft.com/office/drawing/2014/main" id="{C8D1648A-54A7-4E6F-B18B-77B930F3DE00}"/>
              </a:ext>
            </a:extLst>
          </p:cNvPr>
          <p:cNvPicPr>
            <a:picLocks noChangeAspect="1"/>
          </p:cNvPicPr>
          <p:nvPr/>
        </p:nvPicPr>
        <p:blipFill>
          <a:blip r:embed="rId2"/>
          <a:stretch>
            <a:fillRect/>
          </a:stretch>
        </p:blipFill>
        <p:spPr>
          <a:xfrm>
            <a:off x="6723633" y="3372884"/>
            <a:ext cx="16042706" cy="82948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3162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7</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5. Enter public key. Currently only RSA asymmetric key pair is supported.</a:t>
            </a:r>
          </a:p>
          <a:p>
            <a:pPr marL="0" indent="0">
              <a:buNone/>
            </a:pPr>
            <a:r>
              <a:rPr lang="en-US" sz="3600" dirty="0"/>
              <a:t> </a:t>
            </a:r>
          </a:p>
        </p:txBody>
      </p:sp>
      <p:pic>
        <p:nvPicPr>
          <p:cNvPr id="7" name="Picture 6" descr="A screenshot of a cell phone&#10;&#10;Description automatically generated">
            <a:extLst>
              <a:ext uri="{FF2B5EF4-FFF2-40B4-BE49-F238E27FC236}">
                <a16:creationId xmlns:a16="http://schemas.microsoft.com/office/drawing/2014/main" id="{750EF465-1478-4560-A445-C95FF9FB0A20}"/>
              </a:ext>
            </a:extLst>
          </p:cNvPr>
          <p:cNvPicPr>
            <a:picLocks noChangeAspect="1"/>
          </p:cNvPicPr>
          <p:nvPr/>
        </p:nvPicPr>
        <p:blipFill>
          <a:blip r:embed="rId2"/>
          <a:stretch>
            <a:fillRect/>
          </a:stretch>
        </p:blipFill>
        <p:spPr>
          <a:xfrm>
            <a:off x="6723633" y="3200400"/>
            <a:ext cx="16042705" cy="77628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82220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8</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2474259"/>
            <a:ext cx="16042706" cy="9385952"/>
          </a:xfrm>
        </p:spPr>
        <p:txBody>
          <a:bodyPr/>
          <a:lstStyle/>
          <a:p>
            <a:pPr marL="0" indent="0">
              <a:buNone/>
            </a:pPr>
            <a:r>
              <a:rPr lang="en-US" sz="3600" dirty="0"/>
              <a:t>Following is sample public-private key pair.</a:t>
            </a:r>
          </a:p>
          <a:p>
            <a:pPr marL="0" indent="0">
              <a:buNone/>
            </a:pPr>
            <a:r>
              <a:rPr lang="en-US" sz="3600" dirty="0"/>
              <a:t>Public key is configured in Policy Server EA, whereas corresponding private EA is configured in Server SDK.</a:t>
            </a:r>
          </a:p>
        </p:txBody>
      </p:sp>
      <p:sp>
        <p:nvSpPr>
          <p:cNvPr id="4" name="TextBox 3">
            <a:extLst>
              <a:ext uri="{FF2B5EF4-FFF2-40B4-BE49-F238E27FC236}">
                <a16:creationId xmlns:a16="http://schemas.microsoft.com/office/drawing/2014/main" id="{10AEC07E-BEC4-4667-A839-DB242ECE18AA}"/>
              </a:ext>
            </a:extLst>
          </p:cNvPr>
          <p:cNvSpPr txBox="1"/>
          <p:nvPr/>
        </p:nvSpPr>
        <p:spPr>
          <a:xfrm>
            <a:off x="6723632" y="5190565"/>
            <a:ext cx="16042706" cy="3046988"/>
          </a:xfrm>
          <a:prstGeom prst="rect">
            <a:avLst/>
          </a:prstGeom>
          <a:noFill/>
          <a:ln>
            <a:solidFill>
              <a:schemeClr val="bg1">
                <a:lumMod val="75000"/>
              </a:schemeClr>
            </a:solidFill>
          </a:ln>
        </p:spPr>
        <p:txBody>
          <a:bodyPr wrap="square" rtlCol="0">
            <a:spAutoFit/>
          </a:bodyPr>
          <a:lstStyle/>
          <a:p>
            <a:r>
              <a:rPr lang="en-US" sz="3200" dirty="0">
                <a:solidFill>
                  <a:schemeClr val="bg1">
                    <a:lumMod val="65000"/>
                  </a:schemeClr>
                </a:solidFill>
              </a:rPr>
              <a:t>MIIBIjANBgkqhkiG9w0BAQEFAAOCAQ8AMIIBCgKCAQEAqSER6h+6Gpec+zwIkzguQaJByhQtBOxN3eZj2NXeQj8Mqj/VdPBtqN+GhZ4StXebul20fSEXYKvAoeFjUyohR0fY6Z+y0rX60BN/z1ryGZXHUQ/</a:t>
            </a:r>
            <a:r>
              <a:rPr lang="en-US" sz="3200" dirty="0" err="1">
                <a:solidFill>
                  <a:schemeClr val="bg1">
                    <a:lumMod val="65000"/>
                  </a:schemeClr>
                </a:solidFill>
              </a:rPr>
              <a:t>ckuv</a:t>
            </a:r>
            <a:r>
              <a:rPr lang="en-US" sz="3200" dirty="0">
                <a:solidFill>
                  <a:schemeClr val="bg1">
                    <a:lumMod val="65000"/>
                  </a:schemeClr>
                </a:solidFill>
              </a:rPr>
              <a:t>/kEsy0wPRm06Y/P2cIGSND+znHNJx31bZEMQ8uB6bgkrUs323AqdF08S8m6Gng1bCjCTEF0ait155bUhc8PvYcW+xLkLNIALwTa3oR+pFyBgRdoqGewJTGcdAThbFHxehd7bd3GOLv8/iU8wzryb89gLV6CoCOMi5YktFomYSvfLC7PuV3ebbH11kSf2++S4ZX0NabtQofpCSHDjjSiOQ/h2z7ZUSKQM8MQIDAQAB</a:t>
            </a:r>
          </a:p>
        </p:txBody>
      </p:sp>
    </p:spTree>
    <p:extLst>
      <p:ext uri="{BB962C8B-B14F-4D97-AF65-F5344CB8AC3E}">
        <p14:creationId xmlns:p14="http://schemas.microsoft.com/office/powerpoint/2010/main" val="3003643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9</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Sample private key:</a:t>
            </a:r>
          </a:p>
        </p:txBody>
      </p:sp>
      <p:sp>
        <p:nvSpPr>
          <p:cNvPr id="4" name="TextBox 3">
            <a:extLst>
              <a:ext uri="{FF2B5EF4-FFF2-40B4-BE49-F238E27FC236}">
                <a16:creationId xmlns:a16="http://schemas.microsoft.com/office/drawing/2014/main" id="{10AEC07E-BEC4-4667-A839-DB242ECE18AA}"/>
              </a:ext>
            </a:extLst>
          </p:cNvPr>
          <p:cNvSpPr txBox="1"/>
          <p:nvPr/>
        </p:nvSpPr>
        <p:spPr>
          <a:xfrm>
            <a:off x="6723632" y="2028646"/>
            <a:ext cx="16042706" cy="11049179"/>
          </a:xfrm>
          <a:prstGeom prst="rect">
            <a:avLst/>
          </a:prstGeom>
          <a:noFill/>
          <a:ln>
            <a:solidFill>
              <a:schemeClr val="bg1">
                <a:lumMod val="75000"/>
              </a:schemeClr>
            </a:solidFill>
          </a:ln>
        </p:spPr>
        <p:txBody>
          <a:bodyPr wrap="square" rtlCol="0">
            <a:spAutoFit/>
          </a:bodyPr>
          <a:lstStyle/>
          <a:p>
            <a:r>
              <a:rPr lang="en-US" sz="2400" dirty="0">
                <a:solidFill>
                  <a:schemeClr val="bg1">
                    <a:lumMod val="65000"/>
                  </a:schemeClr>
                </a:solidFill>
              </a:rPr>
              <a:t>&lt;private-key&gt;&lt;Modulus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a92111ea1fba1a979cfb3c0893382e41a241ca142d04ec4ddde663d8d5de423f0caa3fd574f06da8df86859e12b5779bba5db47d211760abc0a1e163532a214747d8e99fb2d2b5fad0137fcf5af21995c7510fdc92ebff904b32d303d19b4e98fcfd9c20648d0fece71cd271df56d910c43cb81e9b824ad4b37db702a745d3c4bc9ba1a78356c28c24c41746a2b75e796d485cf0fbd8716fb12e42cd2002f04dade847ea45c81811768a867b025319c7404e16c51f17a177b6dddc638bbfcfe253cc33af26fcf602d5e82a0238c8b9624b45a26612bdf2c2ecfb95dde6db1f5d6449fdbef92e195f435a6ed4287e90921c38e34a2390fe1db3ed951229033c31&lt;/Modulus&gt;&lt;Exponent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"&gt;10001&lt;/Exponent&gt;&lt;P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a:t>
            </a:r>
            <a:r>
              <a:rPr lang="en-US" sz="2800" dirty="0">
                <a:solidFill>
                  <a:schemeClr val="bg1">
                    <a:lumMod val="65000"/>
                  </a:schemeClr>
                </a:solidFill>
              </a:rPr>
              <a:t>d08376279b412e5237ed12f8b68d2b714f0b65d5da4008cf90bded07e56a90e4fa69a7a3abf2c5149811364882eccedea9c54e95a4e3882009104ab2a9519799a04d550dd094e7860984c5ec3998da2358205485765f1a7b3024786e269e56bc7b9ec8b7fe1fb6d412e9d1fd2716ea639c8af36c07ba49c536d21a2f570587f3</a:t>
            </a:r>
            <a:r>
              <a:rPr lang="en-US" sz="2400" dirty="0">
                <a:solidFill>
                  <a:schemeClr val="bg1">
                    <a:lumMod val="65000"/>
                  </a:schemeClr>
                </a:solidFill>
              </a:rPr>
              <a:t>&lt;/P&gt;&lt;Q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"&gt;cfa576a76671b677c6362a2bc23b0c502cbc992108031257ac421299bca6533dfdf7b5473d3e3b9e4d493aff3a96d130e19a50f108f7026fb78a3b7585e15d997027eb879dc7e188b64b1e4aee010be56a2e85ed40af048141ff0c4247ef2658d043e8ce6c7cd228f213146f2b40a5fcf5402cd82c7635b9afcd0437bbcbf84b&lt;/Q&gt;&lt;DP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"&gt;465d56ae1ef26c134ad43226c453f7691167a341fb98c8606353f47d49aa20a364edeaa88d0a2bffbb2173d41c7a9585067d92fb64dd73be7bd087a4ab06e1c5f216a6b136c6492b2e6323f787a85154c41484f154f4db16df342f7fdc806a7cc8aad8c95e748d5a1bd7d4093dfbb9b54bca8842d888c104506fae6e734b6689&lt;/DP&gt;&lt;DQ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"&gt;b432d9d7c875a26e2b1b52598b43871a04d8dee2e57b14edf4d59a22c4ae6acaff9d7a3a0a91f95715a71985e9287cfe38aa9cd7b079fc294b54b0e8fa786babfec306093909ff558f2d7d6a75457f3766805d4559bf08dfcb9034e94857e8256707a7ff8bf27ec77ddcc4fcfcc22bca6c6377075afe72fd63ed3d5dc8a1e825&lt;/DQ&gt;&lt;</a:t>
            </a:r>
            <a:r>
              <a:rPr lang="en-US" sz="2400" dirty="0" err="1">
                <a:solidFill>
                  <a:schemeClr val="bg1">
                    <a:lumMod val="65000"/>
                  </a:schemeClr>
                </a:solidFill>
              </a:rPr>
              <a:t>InverseQ</a:t>
            </a:r>
            <a:r>
              <a:rPr lang="en-US" sz="2400" dirty="0">
                <a:solidFill>
                  <a:schemeClr val="bg1">
                    <a:lumMod val="65000"/>
                  </a:schemeClr>
                </a:solidFill>
              </a:rPr>
              <a:t>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"&gt;78672e144a61ec42fa0d357c9453bf3488148ed90dc9bfa41a9e0e5c690afccc2b983be95417a8fc1ec091cb49f56d5bd7a2c6aaf5f3180c8d413e640ee40958ce46748e33bcdac4a211d0d78400da3fc0665dac9ff223ea529721d32ae9f2e8458b612581c912cf8587ccfefc5ede8c95b44083fd9fa61d22a2119c12ec0008&lt;/</a:t>
            </a:r>
            <a:r>
              <a:rPr lang="en-US" sz="2400" dirty="0" err="1">
                <a:solidFill>
                  <a:schemeClr val="bg1">
                    <a:lumMod val="65000"/>
                  </a:schemeClr>
                </a:solidFill>
              </a:rPr>
              <a:t>InverseQ</a:t>
            </a:r>
            <a:r>
              <a:rPr lang="en-US" sz="2400" dirty="0">
                <a:solidFill>
                  <a:schemeClr val="bg1">
                    <a:lumMod val="65000"/>
                  </a:schemeClr>
                </a:solidFill>
              </a:rPr>
              <a:t>&gt;&lt;D </a:t>
            </a:r>
            <a:r>
              <a:rPr lang="en-US" sz="2400" dirty="0" err="1">
                <a:solidFill>
                  <a:schemeClr val="bg1">
                    <a:lumMod val="65000"/>
                  </a:schemeClr>
                </a:solidFill>
              </a:rPr>
              <a:t>EncodingType</a:t>
            </a:r>
            <a:r>
              <a:rPr lang="en-US" sz="2400" dirty="0">
                <a:solidFill>
                  <a:schemeClr val="bg1">
                    <a:lumMod val="65000"/>
                  </a:schemeClr>
                </a:solidFill>
              </a:rPr>
              <a:t>="</a:t>
            </a:r>
            <a:r>
              <a:rPr lang="en-US" sz="2400" dirty="0" err="1">
                <a:solidFill>
                  <a:schemeClr val="bg1">
                    <a:lumMod val="65000"/>
                  </a:schemeClr>
                </a:solidFill>
              </a:rPr>
              <a:t>hexBinary</a:t>
            </a:r>
            <a:r>
              <a:rPr lang="en-US" sz="2400" dirty="0">
                <a:solidFill>
                  <a:schemeClr val="bg1">
                    <a:lumMod val="65000"/>
                  </a:schemeClr>
                </a:solidFill>
              </a:rPr>
              <a:t>"&gt;43c2b51bb92465dd128ef1a979da4b660e6d0f5a700305edd896a2b0505760f143d0be0c7672916cd449602549d79c992edcb6205feeaed381351a49221bc2037dfca0f553beea1c17db881c7a927ebfac8084bb59bde5c158ef7eed8bc00e886aebecee697abec3aa80b8abd8d041dd5ed1f8ee825d7c3fa5be1b619bc4f527b9b117559af31d38d9231ee20b2cfeb539b3b5732b66d28feac452330d9db9542f3063dc75ab2f38bb30a97dc5f6de0c4518397c320048ba1cc733b84ac7402271f7572499fccaa5ec6843262db736042c44bb2d7c3180c6879723a2b50d5d9446fab3e600f0bf092d7569de38459de53b51e88deb2f1cebe0d3abe5b5d9ad35&lt;/D&gt;&lt;/private-key&gt;</a:t>
            </a:r>
          </a:p>
        </p:txBody>
      </p:sp>
    </p:spTree>
    <p:extLst>
      <p:ext uri="{BB962C8B-B14F-4D97-AF65-F5344CB8AC3E}">
        <p14:creationId xmlns:p14="http://schemas.microsoft.com/office/powerpoint/2010/main" val="425848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10</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6. Enable ‘Unprotect any file’ from down. This enables EA to unprotect any file.</a:t>
            </a:r>
          </a:p>
          <a:p>
            <a:pPr marL="0" indent="0">
              <a:buNone/>
            </a:pPr>
            <a:r>
              <a:rPr lang="en-US" sz="3600" dirty="0"/>
              <a:t> </a:t>
            </a:r>
          </a:p>
        </p:txBody>
      </p:sp>
      <p:pic>
        <p:nvPicPr>
          <p:cNvPr id="4" name="Picture 3" descr="A screenshot of a cell phone&#10;&#10;Description automatically generated">
            <a:extLst>
              <a:ext uri="{FF2B5EF4-FFF2-40B4-BE49-F238E27FC236}">
                <a16:creationId xmlns:a16="http://schemas.microsoft.com/office/drawing/2014/main" id="{1EDE6C7D-07E2-4B9B-A8DD-09972948EA8E}"/>
              </a:ext>
            </a:extLst>
          </p:cNvPr>
          <p:cNvPicPr>
            <a:picLocks noChangeAspect="1"/>
          </p:cNvPicPr>
          <p:nvPr/>
        </p:nvPicPr>
        <p:blipFill>
          <a:blip r:embed="rId2"/>
          <a:stretch>
            <a:fillRect/>
          </a:stretch>
        </p:blipFill>
        <p:spPr>
          <a:xfrm>
            <a:off x="7826292" y="2791908"/>
            <a:ext cx="12344297" cy="52356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48116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BE3E345-DE5E-4044-8635-14DAD031CBDE}" type="slidenum">
              <a:rPr lang="en-US" smtClean="0"/>
              <a:pPr/>
              <a:t>11</a:t>
            </a:fld>
            <a:endParaRPr lang="en-US" dirty="0"/>
          </a:p>
        </p:txBody>
      </p:sp>
      <p:sp>
        <p:nvSpPr>
          <p:cNvPr id="5" name="Title 4"/>
          <p:cNvSpPr>
            <a:spLocks noGrp="1"/>
          </p:cNvSpPr>
          <p:nvPr>
            <p:ph type="title"/>
          </p:nvPr>
        </p:nvSpPr>
        <p:spPr/>
        <p:txBody>
          <a:bodyPr/>
          <a:lstStyle/>
          <a:p>
            <a:r>
              <a:rPr lang="en-US" dirty="0">
                <a:solidFill>
                  <a:srgbClr val="E0303A"/>
                </a:solidFill>
              </a:rPr>
              <a:t>Configuring Elevated EA</a:t>
            </a:r>
          </a:p>
        </p:txBody>
      </p:sp>
      <p:sp>
        <p:nvSpPr>
          <p:cNvPr id="6" name="Text Placeholder 5"/>
          <p:cNvSpPr>
            <a:spLocks noGrp="1"/>
          </p:cNvSpPr>
          <p:nvPr>
            <p:ph type="body" sz="quarter" idx="11"/>
          </p:nvPr>
        </p:nvSpPr>
        <p:spPr>
          <a:xfrm>
            <a:off x="6723632" y="1290918"/>
            <a:ext cx="16042706" cy="10569293"/>
          </a:xfrm>
        </p:spPr>
        <p:txBody>
          <a:bodyPr/>
          <a:lstStyle/>
          <a:p>
            <a:pPr marL="0" indent="0">
              <a:buNone/>
            </a:pPr>
            <a:r>
              <a:rPr lang="en-US" sz="3600" dirty="0"/>
              <a:t>7. Click on ‘Apply’ button.</a:t>
            </a:r>
          </a:p>
          <a:p>
            <a:pPr marL="0" indent="0">
              <a:buNone/>
            </a:pPr>
            <a:endParaRPr lang="en-US" sz="3600" dirty="0"/>
          </a:p>
          <a:p>
            <a:pPr marL="0" indent="0">
              <a:buNone/>
            </a:pPr>
            <a:r>
              <a:rPr lang="en-US" sz="3600" dirty="0"/>
              <a:t> </a:t>
            </a:r>
          </a:p>
        </p:txBody>
      </p:sp>
      <p:pic>
        <p:nvPicPr>
          <p:cNvPr id="3" name="Picture 2">
            <a:extLst>
              <a:ext uri="{FF2B5EF4-FFF2-40B4-BE49-F238E27FC236}">
                <a16:creationId xmlns:a16="http://schemas.microsoft.com/office/drawing/2014/main" id="{1A88636E-9C92-43D8-8D6A-9820A8EF4ACD}"/>
              </a:ext>
            </a:extLst>
          </p:cNvPr>
          <p:cNvPicPr>
            <a:picLocks noChangeAspect="1"/>
          </p:cNvPicPr>
          <p:nvPr/>
        </p:nvPicPr>
        <p:blipFill>
          <a:blip r:embed="rId2"/>
          <a:stretch>
            <a:fillRect/>
          </a:stretch>
        </p:blipFill>
        <p:spPr>
          <a:xfrm>
            <a:off x="6661397" y="3102814"/>
            <a:ext cx="14773215" cy="46013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72796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2" name="Title 1"/>
          <p:cNvSpPr>
            <a:spLocks noGrp="1"/>
          </p:cNvSpPr>
          <p:nvPr>
            <p:ph type="ctrTitle"/>
          </p:nvPr>
        </p:nvSpPr>
        <p:spPr/>
        <p:txBody>
          <a:bodyPr/>
          <a:lstStyle/>
          <a:p>
            <a:pPr algn="ctr"/>
            <a:r>
              <a:rPr lang="en-US" sz="9600" b="0" dirty="0">
                <a:solidFill>
                  <a:schemeClr val="bg1"/>
                </a:solidFill>
                <a:latin typeface="Calibri"/>
              </a:rPr>
              <a:t>Thank you!</a:t>
            </a:r>
          </a:p>
        </p:txBody>
      </p:sp>
      <p:sp>
        <p:nvSpPr>
          <p:cNvPr id="6" name="Subtitle 5">
            <a:extLst>
              <a:ext uri="{FF2B5EF4-FFF2-40B4-BE49-F238E27FC236}">
                <a16:creationId xmlns:a16="http://schemas.microsoft.com/office/drawing/2014/main" id="{9441B889-98E3-4A6E-9865-5DDDB35A47C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2574667"/>
      </p:ext>
    </p:extLst>
  </p:cSld>
  <p:clrMapOvr>
    <a:masterClrMapping/>
  </p:clrMapOvr>
  <p:transition spd="slow">
    <p:push dir="u"/>
  </p:transition>
</p:sld>
</file>

<file path=ppt/theme/theme1.xml><?xml version="1.0" encoding="utf-8"?>
<a:theme xmlns:a="http://schemas.openxmlformats.org/drawingml/2006/main" name="Master">
  <a:themeElements>
    <a:clrScheme name="Custom 6">
      <a:dk1>
        <a:srgbClr val="494849"/>
      </a:dk1>
      <a:lt1>
        <a:sysClr val="window" lastClr="FFFFFF"/>
      </a:lt1>
      <a:dk2>
        <a:srgbClr val="797979"/>
      </a:dk2>
      <a:lt2>
        <a:srgbClr val="E8ECEC"/>
      </a:lt2>
      <a:accent1>
        <a:srgbClr val="779FB5"/>
      </a:accent1>
      <a:accent2>
        <a:srgbClr val="E0303A"/>
      </a:accent2>
      <a:accent3>
        <a:srgbClr val="EAAA00"/>
      </a:accent3>
      <a:accent4>
        <a:srgbClr val="279989"/>
      </a:accent4>
      <a:accent5>
        <a:srgbClr val="94A1A7"/>
      </a:accent5>
      <a:accent6>
        <a:srgbClr val="BEC6C4"/>
      </a:accent6>
      <a:hlink>
        <a:srgbClr val="66A0B9"/>
      </a:hlink>
      <a:folHlink>
        <a:srgbClr val="94A1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effectLst/>
      </a:spPr>
      <a:bodyPr rtlCol="0" anchor="ctr"/>
      <a:lstStyle>
        <a:defPPr algn="ctr">
          <a:defRPr dirty="0">
            <a:latin typeface="Open Sans Light"/>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655D088502DE43B19CBA86A84E0140" ma:contentTypeVersion="228" ma:contentTypeDescription="Create a new document." ma:contentTypeScope="" ma:versionID="30e9a00afa7b31143217ad685bc869b7">
  <xsd:schema xmlns:xsd="http://www.w3.org/2001/XMLSchema" xmlns:xs="http://www.w3.org/2001/XMLSchema" xmlns:p="http://schemas.microsoft.com/office/2006/metadata/properties" xmlns:ns2="c1b7b0e5-210c-4fad-a905-21347c3f13a7" xmlns:ns3="76bf5ebd-952c-4faf-ac64-9558a321d64b" targetNamespace="http://schemas.microsoft.com/office/2006/metadata/properties" ma:root="true" ma:fieldsID="5039943c89249d3f4bc3822f1bdfe33a" ns2:_="" ns3:_="">
    <xsd:import namespace="c1b7b0e5-210c-4fad-a905-21347c3f13a7"/>
    <xsd:import namespace="76bf5ebd-952c-4faf-ac64-9558a321d64b"/>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Open_x0020_with_x0020_Seclor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b7b0e5-210c-4fad-a905-21347c3f13a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6bf5ebd-952c-4faf-ac64-9558a321d64b"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Open_x0020_with_x0020_Seclore" ma:index="23" nillable="true" ma:displayName="Open with Seclore" ma:hidden="true" ma:internalName="Open_x0020_with_x0020_Seclor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c1b7b0e5-210c-4fad-a905-21347c3f13a7">W2YFHWASA3CM-980698069-207332</_dlc_DocId>
    <_dlc_DocIdUrl xmlns="c1b7b0e5-210c-4fad-a905-21347c3f13a7">
      <Url>https://seclore.sharepoint.com/sites/pdocs/_layouts/15/DocIdRedir.aspx?ID=W2YFHWASA3CM-980698069-207332</Url>
      <Description>W2YFHWASA3CM-980698069-207332</Description>
    </_dlc_DocIdUrl>
    <Open_x0020_with_x0020_Seclore xmlns="76bf5ebd-952c-4faf-ac64-9558a321d64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E7F4230-724E-4002-AB20-2EB473D03F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b7b0e5-210c-4fad-a905-21347c3f13a7"/>
    <ds:schemaRef ds:uri="76bf5ebd-952c-4faf-ac64-9558a321d6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C22254-74E1-4AD4-8ADE-EAC763497422}">
  <ds:schemaRefs>
    <ds:schemaRef ds:uri="http://schemas.microsoft.com/office/2006/metadata/properties"/>
    <ds:schemaRef ds:uri="http://schemas.microsoft.com/office/infopath/2007/PartnerControls"/>
    <ds:schemaRef ds:uri="c1b7b0e5-210c-4fad-a905-21347c3f13a7"/>
    <ds:schemaRef ds:uri="76bf5ebd-952c-4faf-ac64-9558a321d64b"/>
  </ds:schemaRefs>
</ds:datastoreItem>
</file>

<file path=customXml/itemProps3.xml><?xml version="1.0" encoding="utf-8"?>
<ds:datastoreItem xmlns:ds="http://schemas.openxmlformats.org/officeDocument/2006/customXml" ds:itemID="{2D3E6342-0D7B-425C-9E3D-989C3ADB9518}">
  <ds:schemaRefs>
    <ds:schemaRef ds:uri="http://schemas.microsoft.com/sharepoint/v3/contenttype/forms"/>
  </ds:schemaRefs>
</ds:datastoreItem>
</file>

<file path=customXml/itemProps4.xml><?xml version="1.0" encoding="utf-8"?>
<ds:datastoreItem xmlns:ds="http://schemas.openxmlformats.org/officeDocument/2006/customXml" ds:itemID="{048DFE40-58F3-4D80-A749-468BF311762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5272</TotalTime>
  <Words>528</Words>
  <Application>Microsoft Office PowerPoint</Application>
  <PresentationFormat>Custom</PresentationFormat>
  <Paragraphs>49</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Master</vt:lpstr>
      <vt:lpstr>Unprotect Any File using Elevated Enterprise Application (EA)</vt:lpstr>
      <vt:lpstr>Summary</vt:lpstr>
      <vt:lpstr>Configuring Elevated EA</vt:lpstr>
      <vt:lpstr>Configuring Elevated EA</vt:lpstr>
      <vt:lpstr>Configuring Elevated EA</vt:lpstr>
      <vt:lpstr>Configuring Elevated EA</vt:lpstr>
      <vt:lpstr>Configuring Elevated EA</vt:lpstr>
      <vt:lpstr>Configuring Elevated EA</vt:lpstr>
      <vt:lpstr>Configuring Elevated EA</vt:lpstr>
      <vt:lpstr>Configuring Elevated EA</vt:lpstr>
      <vt:lpstr>Configuring Elevated EA</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cp:lastModifiedBy>Debashis Jena</cp:lastModifiedBy>
  <cp:revision>33</cp:revision>
  <cp:lastPrinted>2017-06-27T20:37:33Z</cp:lastPrinted>
  <dcterms:created xsi:type="dcterms:W3CDTF">2014-12-02T17:36:54Z</dcterms:created>
  <dcterms:modified xsi:type="dcterms:W3CDTF">2021-06-07T05:22:36Z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0x01010087655D088502DE43B19CBA86A84E0140</vt:lpwstr>
  </property>
  <property fmtid="{D5CDD505-2E9C-101B-9397-08002B2CF9AE}" pid="3" name="_dlc_DocIdItemGuid">
    <vt:lpwstr>2a151787-4a6e-4c6e-a279-3d90fa33aa5b</vt:lpwstr>
  </property>
</Properties>
</file>